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7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3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3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9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8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2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5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CF178-3BAB-4146-99E9-4B07DEB1D3D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3651-A60E-4E32-A3FD-C6CA4A5F6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73" t="3396" r="3773" b="11644"/>
          <a:stretch/>
        </p:blipFill>
        <p:spPr bwMode="auto">
          <a:xfrm>
            <a:off x="1994263" y="975360"/>
            <a:ext cx="5016138" cy="3431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404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</dc:creator>
  <cp:lastModifiedBy>Erin</cp:lastModifiedBy>
  <cp:revision>1</cp:revision>
  <dcterms:created xsi:type="dcterms:W3CDTF">2014-11-13T18:20:53Z</dcterms:created>
  <dcterms:modified xsi:type="dcterms:W3CDTF">2014-11-13T18:23:10Z</dcterms:modified>
</cp:coreProperties>
</file>